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</p:sldMasterIdLst>
  <p:notesMasterIdLst>
    <p:notesMasterId r:id="rId8"/>
  </p:notesMasterIdLst>
  <p:sldIdLst>
    <p:sldId id="257" r:id="rId7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678"/>
    <a:srgbClr val="80379B"/>
    <a:srgbClr val="D71F85"/>
    <a:srgbClr val="739600"/>
    <a:srgbClr val="E3EACC"/>
    <a:srgbClr val="C7D599"/>
    <a:srgbClr val="E9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94698" autoAdjust="0"/>
  </p:normalViewPr>
  <p:slideViewPr>
    <p:cSldViewPr>
      <p:cViewPr varScale="1">
        <p:scale>
          <a:sx n="71" d="100"/>
          <a:sy n="71" d="100"/>
        </p:scale>
        <p:origin x="-39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cs typeface="+mn-cs"/>
              </a:defRPr>
            </a:lvl1pPr>
          </a:lstStyle>
          <a:p>
            <a:pPr>
              <a:defRPr/>
            </a:pPr>
            <a:fld id="{07A5DBF3-E28D-40BC-AD9D-39A7CA8E73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004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H_Corporate_RGB_no-trans-8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4048125"/>
            <a:ext cx="22860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asterLogo" descr="Hays Corpo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4988"/>
            <a:ext cx="3625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444625"/>
            <a:ext cx="7772400" cy="2408238"/>
          </a:xfrm>
        </p:spPr>
        <p:txBody>
          <a:bodyPr anchor="b"/>
          <a:lstStyle>
            <a:lvl1pPr>
              <a:lnSpc>
                <a:spcPct val="80000"/>
              </a:lnSpc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5543550" cy="2711450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b="0"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9CA65F7D-0B6E-4B03-BCA0-BC3730D473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1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2DBEA-130E-42AA-B5FA-40BD607C6C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05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34013" y="1384300"/>
            <a:ext cx="1658937" cy="4905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84300"/>
            <a:ext cx="4824413" cy="4905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D0857-C2DD-4DC3-BA9C-E6E137A5C0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372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384300"/>
            <a:ext cx="6635750" cy="71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138" y="2105025"/>
            <a:ext cx="3236912" cy="2016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54450" y="2105025"/>
            <a:ext cx="3238500" cy="2016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8" y="4273550"/>
            <a:ext cx="3236912" cy="2016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4450" y="4273550"/>
            <a:ext cx="3238500" cy="2016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A15D7-F953-4826-AD7B-8B29AEFAEF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74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300"/>
            <a:ext cx="6635750" cy="71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5138" y="2105025"/>
            <a:ext cx="6627812" cy="2016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8" y="4273550"/>
            <a:ext cx="6627812" cy="2016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829E6-5AE6-4B25-8614-963266D66D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522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300"/>
            <a:ext cx="6635750" cy="71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5138" y="2105025"/>
            <a:ext cx="6627812" cy="41846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7CE7C-25C5-4C83-8CCA-F4E62D71F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DD47E-CFC1-488E-B89E-1889F74FA1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624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72121-DF9B-44CD-B7BD-68387CB91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9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9060D-FCB8-4E10-BAC3-DB9BB52A50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18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349500"/>
            <a:ext cx="3055937" cy="394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5425" y="2349500"/>
            <a:ext cx="3057525" cy="394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E7A75-6BDF-4473-8DA2-4D8B200389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4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39DAB-7573-449C-9730-9CE7A724F1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62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E378B-9DE3-42FD-9199-7BD3632A31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28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2D2B4-D6C8-4713-AA8B-C5DE7D38C1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683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FBC50-C3D2-4562-8B4A-CED0D970DA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71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747D-C15C-478A-A53E-FF9BB45E59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543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208A3-7530-47AC-A26B-70EF753B51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4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9FDF-699F-42F5-A626-6EBAA3D03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530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34013" y="1384300"/>
            <a:ext cx="1658937" cy="4905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84300"/>
            <a:ext cx="4824413" cy="4905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3251F-03F8-4686-B54F-7FAA5D376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637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AA109-2A31-4208-9C23-D9A3286CF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72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7E62C-7F43-40EE-8CB8-C49325A879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79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92614-D9F3-43B1-A893-94531628C1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7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3016250"/>
            <a:ext cx="3236912" cy="3292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4450" y="3016250"/>
            <a:ext cx="3238500" cy="3292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B07D8-D9F5-489D-ACE8-AA9757F75D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108B7-390B-4369-8C47-97A6D0D252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885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32422-1CF3-498F-8625-16F03AEB53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84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B1098-9CA4-4E5B-B33E-910B3F87A6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761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A5ABF-DD2B-41EE-BAAB-27731C00F7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06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7D564-F6AF-4EB3-8F05-B1AC7D8771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681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BF069-3D8E-4129-875D-99C3607E41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553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EF0AC-EB5A-4DCC-95D8-9EE0B548CE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38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34013" y="1519238"/>
            <a:ext cx="1658937" cy="4789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19238"/>
            <a:ext cx="4824413" cy="4789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23CCA-4A01-4F3E-9141-8F5E13F4BF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854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48F7E-9B66-4DE9-B268-DB6139D30E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42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3547-79CA-454D-AAC1-B0457DBF35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03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590DC-74F1-4648-A864-FD712AA062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0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2105025"/>
            <a:ext cx="3236912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4450" y="2105025"/>
            <a:ext cx="3238500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5FD8E-9EFD-48D3-9F5E-B4735A9510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704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2105025"/>
            <a:ext cx="3236912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4450" y="2105025"/>
            <a:ext cx="3238500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800EF-B0AB-4393-ADAD-07392F86A8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739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B87AE-C63B-4268-9B4D-BF9A7CF8D1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21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C23BE-B025-4B35-8990-44E9E526CC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7035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05405-3DE8-4BC1-9550-A80B1EA341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611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E9776-E765-454D-9237-AB5EAEC6F1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4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6B7A-83EA-435A-BC67-2D6874E0CC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62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60C66-88D1-453D-A648-1043DEDF76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84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34013" y="1384300"/>
            <a:ext cx="1658937" cy="4905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84300"/>
            <a:ext cx="4824413" cy="4905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5E11-490C-4441-B215-EF705BEEF0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880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474CD-D2A9-416D-9F6E-B883DCC2B5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389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5BE4-05B8-4D33-B00B-CE888C5B18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3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6BC4-538F-4391-A157-A84B69AD4B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080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7ACF5-B1B6-4F8A-95FA-F183304EB0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214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2105025"/>
            <a:ext cx="3236912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4450" y="2105025"/>
            <a:ext cx="3238500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3CA57-EA66-48FD-9FDF-FC50B8B626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52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1719E-725A-45ED-BC84-22D4EE7BC4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36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7678E-B007-4355-B187-E976C7848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903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0342E-32DD-433D-8180-8B7ECD1530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12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87C09-E41E-4FC1-80C1-B6787ABFA3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218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89C7D-411A-4351-B13A-D4C5DE1E35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25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87EB0-FAC8-4F99-8A5D-E81F2FAD8F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425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34013" y="1384300"/>
            <a:ext cx="1658937" cy="4905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84300"/>
            <a:ext cx="4824413" cy="4905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2F37-EA50-4D08-9FA4-E33DCCD450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6410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B4696-0184-4182-9A01-0F26772EE6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C1086-3314-48EF-B867-A3921FEA41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2004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A4FC-8DCF-49EC-A3C4-EC04EC1EF8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0449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FBEF2-D76F-43A7-9E1A-954969C530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027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349500"/>
            <a:ext cx="3055937" cy="394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5425" y="2349500"/>
            <a:ext cx="3057525" cy="394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F1432-0D52-4A75-8AB0-7E6C4B7914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923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B7E9-5C05-4486-A8CC-C323431839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8982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B8BE-465C-4821-AAE9-BD7FF053A8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2548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75730-C827-4700-9AC9-747F056E05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385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53E8C-4D98-4005-8320-A66816280A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796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1A336-FC4B-477D-9E6C-642925EA51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3345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1CDCB-F0C5-47E9-AB99-8E2C6CCE68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5283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34013" y="1384300"/>
            <a:ext cx="1658937" cy="4905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84300"/>
            <a:ext cx="4824413" cy="4905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313F5-62B1-4CFD-B4BA-E0C8FC539C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9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A49F6-6B98-4349-82C8-47AC976397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0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7E990-5E9F-4488-B244-838DC5D37B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7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3B4D2-369D-446B-BD5C-1B310ECE93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89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4300"/>
            <a:ext cx="66357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2105025"/>
            <a:ext cx="6627812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26200"/>
            <a:ext cx="71977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cs typeface="+mn-cs"/>
              </a:defRPr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426200"/>
            <a:ext cx="946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cs typeface="+mn-cs"/>
              </a:defRPr>
            </a:lvl1pPr>
          </a:lstStyle>
          <a:p>
            <a:pPr>
              <a:defRPr/>
            </a:pPr>
            <a:fld id="{7A59C910-F9D1-4DE2-8377-1710C5D2C2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" name="MasterLogo" descr="Hays Corporat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4988"/>
            <a:ext cx="2400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hf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3175" indent="911225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4763" indent="1366838" algn="l" rtl="0" eaLnBrk="1" fontAlgn="base" hangingPunct="1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6350" indent="1822450" algn="l" rtl="0" eaLnBrk="1" fontAlgn="base" hangingPunct="1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463550" algn="l" rtl="0" eaLnBrk="1" fontAlgn="base" hangingPunct="1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920750" algn="l" rtl="0" eaLnBrk="1" fontAlgn="base" hangingPunct="1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1377950" algn="l" rtl="0" eaLnBrk="1" fontAlgn="base" hangingPunct="1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1835150" algn="l" rtl="0" eaLnBrk="1" fontAlgn="base" hangingPunct="1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4300"/>
            <a:ext cx="66357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349500"/>
            <a:ext cx="6265862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27788"/>
            <a:ext cx="71977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cs typeface="+mn-cs"/>
              </a:defRPr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427788"/>
            <a:ext cx="946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cs typeface="+mn-cs"/>
              </a:defRPr>
            </a:lvl1pPr>
          </a:lstStyle>
          <a:p>
            <a:pPr>
              <a:defRPr/>
            </a:pPr>
            <a:fld id="{062EA682-AED9-44CA-AADA-05E0DF0680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4" name="MasterLogo" descr="Hays Corpora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4988"/>
            <a:ext cx="2400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00000"/>
        </a:spcAft>
        <a:defRPr sz="1600" b="1">
          <a:solidFill>
            <a:schemeClr val="tx2"/>
          </a:solidFill>
          <a:latin typeface="+mn-lt"/>
          <a:ea typeface="+mn-ea"/>
          <a:cs typeface="+mn-cs"/>
        </a:defRPr>
      </a:lvl1pPr>
      <a:lvl2pPr marL="407988" indent="-406400" algn="l" rtl="0" eaLnBrk="0" fontAlgn="base" hangingPunct="0">
        <a:spcBef>
          <a:spcPct val="0"/>
        </a:spcBef>
        <a:spcAft>
          <a:spcPct val="0"/>
        </a:spcAft>
        <a:buAutoNum type="arabicPeriod"/>
        <a:defRPr sz="1400">
          <a:solidFill>
            <a:schemeClr val="tx1"/>
          </a:solidFill>
          <a:latin typeface="+mn-lt"/>
        </a:defRPr>
      </a:lvl2pPr>
      <a:lvl3pPr marL="527050" indent="-117475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3pPr>
      <a:lvl4pPr marL="874713" indent="-119063" algn="l" rtl="0" eaLnBrk="0" fontAlgn="base" hangingPunct="0"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192213" indent="-149225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5pPr>
      <a:lvl6pPr marL="1649413" indent="-149225" algn="l" rtl="0" fontAlgn="base">
        <a:spcBef>
          <a:spcPct val="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6pPr>
      <a:lvl7pPr marL="2106613" indent="-149225" algn="l" rtl="0" fontAlgn="base">
        <a:spcBef>
          <a:spcPct val="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7pPr>
      <a:lvl8pPr marL="2563813" indent="-149225" algn="l" rtl="0" fontAlgn="base">
        <a:spcBef>
          <a:spcPct val="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8pPr>
      <a:lvl9pPr marL="3021013" indent="-149225" algn="l" rtl="0" fontAlgn="base">
        <a:spcBef>
          <a:spcPct val="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19238"/>
            <a:ext cx="6635750" cy="149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3016250"/>
            <a:ext cx="6627812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26200"/>
            <a:ext cx="71977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cs typeface="+mn-cs"/>
              </a:defRPr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426200"/>
            <a:ext cx="946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cs typeface="+mn-cs"/>
              </a:defRPr>
            </a:lvl1pPr>
          </a:lstStyle>
          <a:p>
            <a:pPr>
              <a:defRPr/>
            </a:pPr>
            <a:fld id="{72C13EE1-7D72-4FD7-B7F4-1FE5879F4B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3078" name="MasterLogo" descr="Hays Corpora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4988"/>
            <a:ext cx="2400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3175" indent="911225"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4763" indent="1366838"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6350" indent="1822450"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463550" algn="l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920750" algn="l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1377950" algn="l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1835150" algn="l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4300"/>
            <a:ext cx="66357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2105025"/>
            <a:ext cx="6627812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26200"/>
            <a:ext cx="71977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426200"/>
            <a:ext cx="946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D2E442FD-8BBA-4D93-B0F3-0400C35B7A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4103" name="MasterLogo" descr="Hays Corpora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4988"/>
            <a:ext cx="3625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2pPr>
      <a:lvl3pPr marL="3175" indent="911225"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n-lt"/>
        </a:defRPr>
      </a:lvl3pPr>
      <a:lvl4pPr marL="4763" indent="1366838"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</a:defRPr>
      </a:lvl4pPr>
      <a:lvl5pPr marL="6350" indent="1822450"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</a:defRPr>
      </a:lvl5pPr>
      <a:lvl6pPr marL="463550" algn="l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</a:defRPr>
      </a:lvl6pPr>
      <a:lvl7pPr marL="920750" algn="l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</a:defRPr>
      </a:lvl7pPr>
      <a:lvl8pPr marL="1377950" algn="l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</a:defRPr>
      </a:lvl8pPr>
      <a:lvl9pPr marL="1835150" algn="l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4300"/>
            <a:ext cx="66357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2105025"/>
            <a:ext cx="6627812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26200"/>
            <a:ext cx="71977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cs typeface="+mn-cs"/>
              </a:defRPr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426200"/>
            <a:ext cx="946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cs typeface="+mn-cs"/>
              </a:defRPr>
            </a:lvl1pPr>
          </a:lstStyle>
          <a:p>
            <a:pPr>
              <a:defRPr/>
            </a:pPr>
            <a:fld id="{E4DCAB78-3F20-446B-A03A-39B3F5D161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126" name="MasterLogo" descr="Hays Corpora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4988"/>
            <a:ext cx="3625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3175" indent="911225"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4763" indent="1366838"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6350" indent="1822450"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463550" algn="l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920750" algn="l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1377950" algn="l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1835150" algn="l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4300"/>
            <a:ext cx="66357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349500"/>
            <a:ext cx="6265862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27788"/>
            <a:ext cx="71977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cs typeface="+mn-cs"/>
              </a:defRPr>
            </a:lvl1pPr>
          </a:lstStyle>
          <a:p>
            <a:pPr>
              <a:defRPr/>
            </a:pPr>
            <a:r>
              <a:rPr lang="en-GB"/>
              <a:t>Presenter's name &amp; Date. 2003 users: Go View Header &amp; Footer to edit text / 2007 users: Go Insert Header &amp; Footer to edit text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427788"/>
            <a:ext cx="946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cs typeface="+mn-cs"/>
              </a:defRPr>
            </a:lvl1pPr>
          </a:lstStyle>
          <a:p>
            <a:pPr>
              <a:defRPr/>
            </a:pPr>
            <a:fld id="{1FC710CD-2438-4E04-90E6-2C12039484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150" name="MasterLogo" descr="Hays Corpora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4988"/>
            <a:ext cx="2400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00000"/>
        </a:spcAft>
        <a:defRPr sz="1600" b="1">
          <a:solidFill>
            <a:schemeClr val="tx2"/>
          </a:solidFill>
          <a:latin typeface="+mn-lt"/>
          <a:ea typeface="+mn-ea"/>
          <a:cs typeface="+mn-cs"/>
        </a:defRPr>
      </a:lvl1pPr>
      <a:lvl2pPr marL="407988" indent="-406400" algn="l" rtl="0" eaLnBrk="0" fontAlgn="base" hangingPunct="0">
        <a:spcBef>
          <a:spcPct val="0"/>
        </a:spcBef>
        <a:spcAft>
          <a:spcPct val="0"/>
        </a:spcAft>
        <a:buAutoNum type="arabicPeriod"/>
        <a:defRPr sz="1400">
          <a:solidFill>
            <a:schemeClr val="tx1"/>
          </a:solidFill>
          <a:latin typeface="+mn-lt"/>
          <a:cs typeface="+mn-cs"/>
        </a:defRPr>
      </a:lvl2pPr>
      <a:lvl3pPr marL="527050" indent="-117475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874713" indent="-119063" algn="l" rtl="0" eaLnBrk="0" fontAlgn="base" hangingPunct="0"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1192213" indent="-149225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  <a:cs typeface="+mn-cs"/>
        </a:defRPr>
      </a:lvl5pPr>
      <a:lvl6pPr marL="1649413" indent="-149225" algn="l" rtl="0" fontAlgn="base">
        <a:spcBef>
          <a:spcPct val="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  <a:cs typeface="+mn-cs"/>
        </a:defRPr>
      </a:lvl6pPr>
      <a:lvl7pPr marL="2106613" indent="-149225" algn="l" rtl="0" fontAlgn="base">
        <a:spcBef>
          <a:spcPct val="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  <a:cs typeface="+mn-cs"/>
        </a:defRPr>
      </a:lvl7pPr>
      <a:lvl8pPr marL="2563813" indent="-149225" algn="l" rtl="0" fontAlgn="base">
        <a:spcBef>
          <a:spcPct val="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  <a:cs typeface="+mn-cs"/>
        </a:defRPr>
      </a:lvl8pPr>
      <a:lvl9pPr marL="3021013" indent="-149225" algn="l" rtl="0" fontAlgn="base">
        <a:spcBef>
          <a:spcPct val="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2657B1-D31F-4315-881A-9E10866BA6F7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05916" y="1096268"/>
            <a:ext cx="6635750" cy="388516"/>
          </a:xfrm>
        </p:spPr>
        <p:txBody>
          <a:bodyPr/>
          <a:lstStyle/>
          <a:p>
            <a:r>
              <a:rPr lang="en-GB" dirty="0" smtClean="0"/>
              <a:t>THE HAYS </a:t>
            </a:r>
            <a:r>
              <a:rPr lang="en-GB" dirty="0" smtClean="0"/>
              <a:t>JOURNAL – PRESTIGIOUS AWARD</a:t>
            </a:r>
            <a:endParaRPr lang="en-GB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7995294" cy="936104"/>
          </a:xfrm>
        </p:spPr>
        <p:txBody>
          <a:bodyPr/>
          <a:lstStyle/>
          <a:p>
            <a:pPr marL="0" indent="0"/>
            <a:r>
              <a:rPr lang="en-GB" dirty="0" smtClean="0"/>
              <a:t>Awarded to the Hays Journal as t</a:t>
            </a:r>
            <a:r>
              <a:rPr lang="en-GB" dirty="0" smtClean="0"/>
              <a:t>he </a:t>
            </a:r>
            <a:r>
              <a:rPr lang="en-GB" dirty="0" smtClean="0"/>
              <a:t>Best B2B </a:t>
            </a:r>
            <a:r>
              <a:rPr lang="en-GB" dirty="0" smtClean="0"/>
              <a:t>publication </a:t>
            </a:r>
            <a:r>
              <a:rPr lang="en-GB" dirty="0" smtClean="0"/>
              <a:t>in the Professional Services </a:t>
            </a:r>
            <a:r>
              <a:rPr lang="en-GB" dirty="0" smtClean="0"/>
              <a:t>and Financial </a:t>
            </a:r>
            <a:r>
              <a:rPr lang="en-GB" dirty="0" smtClean="0"/>
              <a:t>Services </a:t>
            </a:r>
            <a:r>
              <a:rPr lang="en-GB" dirty="0" smtClean="0"/>
              <a:t>category at the </a:t>
            </a:r>
            <a:r>
              <a:rPr lang="en-GB" dirty="0" smtClean="0"/>
              <a:t>2013 Content </a:t>
            </a:r>
            <a:r>
              <a:rPr lang="en-GB" dirty="0" smtClean="0"/>
              <a:t>Marketing Association </a:t>
            </a:r>
            <a:r>
              <a:rPr lang="en-GB" dirty="0" smtClean="0"/>
              <a:t>Awards, beating EY, RBS, Zurich, </a:t>
            </a:r>
            <a:r>
              <a:rPr lang="en-GB" dirty="0" err="1" smtClean="0"/>
              <a:t>Eloqua</a:t>
            </a:r>
            <a:r>
              <a:rPr lang="en-GB" dirty="0" smtClean="0"/>
              <a:t>, CMI, </a:t>
            </a:r>
            <a:r>
              <a:rPr lang="en-GB" dirty="0" err="1" smtClean="0"/>
              <a:t>LoL</a:t>
            </a:r>
            <a:r>
              <a:rPr lang="en-GB" dirty="0" smtClean="0"/>
              <a:t>,</a:t>
            </a:r>
            <a:r>
              <a:rPr lang="en-GB" dirty="0" smtClean="0"/>
              <a:t> &amp; ICAEW.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1" t="45735" r="21135" b="35633"/>
          <a:stretch/>
        </p:blipFill>
        <p:spPr bwMode="auto">
          <a:xfrm>
            <a:off x="338590" y="4941168"/>
            <a:ext cx="410924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t="31673" r="46384" b="36329"/>
          <a:stretch/>
        </p:blipFill>
        <p:spPr bwMode="auto">
          <a:xfrm>
            <a:off x="4018235" y="2852936"/>
            <a:ext cx="486468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4" t="38020" r="38564" b="33752"/>
          <a:stretch/>
        </p:blipFill>
        <p:spPr bwMode="auto">
          <a:xfrm>
            <a:off x="251520" y="2708920"/>
            <a:ext cx="410819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A4">
  <a:themeElements>
    <a:clrScheme name="PowerPoint Template 1">
      <a:dk1>
        <a:srgbClr val="000000"/>
      </a:dk1>
      <a:lt1>
        <a:srgbClr val="FFFFFF"/>
      </a:lt1>
      <a:dk2>
        <a:srgbClr val="002776"/>
      </a:dk2>
      <a:lt2>
        <a:srgbClr val="CCAFD7"/>
      </a:lt2>
      <a:accent1>
        <a:srgbClr val="009FDA"/>
      </a:accent1>
      <a:accent2>
        <a:srgbClr val="B387C3"/>
      </a:accent2>
      <a:accent3>
        <a:srgbClr val="FFFFFF"/>
      </a:accent3>
      <a:accent4>
        <a:srgbClr val="000000"/>
      </a:accent4>
      <a:accent5>
        <a:srgbClr val="AACDEA"/>
      </a:accent5>
      <a:accent6>
        <a:srgbClr val="A27AB0"/>
      </a:accent6>
      <a:hlink>
        <a:srgbClr val="995FAF"/>
      </a:hlink>
      <a:folHlink>
        <a:srgbClr val="80379B"/>
      </a:folHlink>
    </a:clrScheme>
    <a:fontScheme name="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 1">
        <a:dk1>
          <a:srgbClr val="000000"/>
        </a:dk1>
        <a:lt1>
          <a:srgbClr val="FFFFFF"/>
        </a:lt1>
        <a:dk2>
          <a:srgbClr val="002776"/>
        </a:dk2>
        <a:lt2>
          <a:srgbClr val="CCAFD7"/>
        </a:lt2>
        <a:accent1>
          <a:srgbClr val="009FDA"/>
        </a:accent1>
        <a:accent2>
          <a:srgbClr val="B387C3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A27AB0"/>
        </a:accent6>
        <a:hlink>
          <a:srgbClr val="995FAF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2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E983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D37600"/>
        </a:accent6>
        <a:hlink>
          <a:srgbClr val="7396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3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D71F85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C31B78"/>
        </a:accent6>
        <a:hlink>
          <a:srgbClr val="7396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4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688700"/>
        </a:accent6>
        <a:hlink>
          <a:srgbClr val="D71F85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sign 2">
  <a:themeElements>
    <a:clrScheme name="Design 2 2">
      <a:dk1>
        <a:srgbClr val="000000"/>
      </a:dk1>
      <a:lt1>
        <a:srgbClr val="FFFFFF"/>
      </a:lt1>
      <a:dk2>
        <a:srgbClr val="002776"/>
      </a:dk2>
      <a:lt2>
        <a:srgbClr val="CCAFD7"/>
      </a:lt2>
      <a:accent1>
        <a:srgbClr val="009FDA"/>
      </a:accent1>
      <a:accent2>
        <a:srgbClr val="B387C3"/>
      </a:accent2>
      <a:accent3>
        <a:srgbClr val="FFFFFF"/>
      </a:accent3>
      <a:accent4>
        <a:srgbClr val="000000"/>
      </a:accent4>
      <a:accent5>
        <a:srgbClr val="AACDEA"/>
      </a:accent5>
      <a:accent6>
        <a:srgbClr val="A27AB0"/>
      </a:accent6>
      <a:hlink>
        <a:srgbClr val="995FAF"/>
      </a:hlink>
      <a:folHlink>
        <a:srgbClr val="80379B"/>
      </a:folHlink>
    </a:clrScheme>
    <a:fontScheme name="Design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2 1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688700"/>
        </a:accent6>
        <a:hlink>
          <a:srgbClr val="D71F85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2 2">
        <a:dk1>
          <a:srgbClr val="000000"/>
        </a:dk1>
        <a:lt1>
          <a:srgbClr val="FFFFFF"/>
        </a:lt1>
        <a:dk2>
          <a:srgbClr val="002776"/>
        </a:dk2>
        <a:lt2>
          <a:srgbClr val="CCAFD7"/>
        </a:lt2>
        <a:accent1>
          <a:srgbClr val="009FDA"/>
        </a:accent1>
        <a:accent2>
          <a:srgbClr val="B387C3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A27AB0"/>
        </a:accent6>
        <a:hlink>
          <a:srgbClr val="995FAF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2 3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688700"/>
        </a:accent6>
        <a:hlink>
          <a:srgbClr val="D71F85"/>
        </a:hlink>
        <a:folHlink>
          <a:srgbClr val="E98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2 4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688700"/>
        </a:accent6>
        <a:hlink>
          <a:srgbClr val="E983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2 5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E983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D37600"/>
        </a:accent6>
        <a:hlink>
          <a:srgbClr val="7396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2 6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D71F85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C31B78"/>
        </a:accent6>
        <a:hlink>
          <a:srgbClr val="7396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sign 3">
  <a:themeElements>
    <a:clrScheme name="Design 3 2">
      <a:dk1>
        <a:srgbClr val="000000"/>
      </a:dk1>
      <a:lt1>
        <a:srgbClr val="FFFFFF"/>
      </a:lt1>
      <a:dk2>
        <a:srgbClr val="002776"/>
      </a:dk2>
      <a:lt2>
        <a:srgbClr val="CCAFD7"/>
      </a:lt2>
      <a:accent1>
        <a:srgbClr val="009FDA"/>
      </a:accent1>
      <a:accent2>
        <a:srgbClr val="B387C3"/>
      </a:accent2>
      <a:accent3>
        <a:srgbClr val="FFFFFF"/>
      </a:accent3>
      <a:accent4>
        <a:srgbClr val="000000"/>
      </a:accent4>
      <a:accent5>
        <a:srgbClr val="AACDEA"/>
      </a:accent5>
      <a:accent6>
        <a:srgbClr val="A27AB0"/>
      </a:accent6>
      <a:hlink>
        <a:srgbClr val="995FAF"/>
      </a:hlink>
      <a:folHlink>
        <a:srgbClr val="80379B"/>
      </a:folHlink>
    </a:clrScheme>
    <a:fontScheme name="Design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3 1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688700"/>
        </a:accent6>
        <a:hlink>
          <a:srgbClr val="D71F85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3 2">
        <a:dk1>
          <a:srgbClr val="000000"/>
        </a:dk1>
        <a:lt1>
          <a:srgbClr val="FFFFFF"/>
        </a:lt1>
        <a:dk2>
          <a:srgbClr val="002776"/>
        </a:dk2>
        <a:lt2>
          <a:srgbClr val="CCAFD7"/>
        </a:lt2>
        <a:accent1>
          <a:srgbClr val="009FDA"/>
        </a:accent1>
        <a:accent2>
          <a:srgbClr val="B387C3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A27AB0"/>
        </a:accent6>
        <a:hlink>
          <a:srgbClr val="995FAF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3 3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688700"/>
        </a:accent6>
        <a:hlink>
          <a:srgbClr val="D71F85"/>
        </a:hlink>
        <a:folHlink>
          <a:srgbClr val="E98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3 4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688700"/>
        </a:accent6>
        <a:hlink>
          <a:srgbClr val="E983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3 5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E983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D37600"/>
        </a:accent6>
        <a:hlink>
          <a:srgbClr val="7396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3 6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D71F85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C31B78"/>
        </a:accent6>
        <a:hlink>
          <a:srgbClr val="7396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sign 4">
  <a:themeElements>
    <a:clrScheme name="Design 4 2">
      <a:dk1>
        <a:srgbClr val="000000"/>
      </a:dk1>
      <a:lt1>
        <a:srgbClr val="FFFFFF"/>
      </a:lt1>
      <a:dk2>
        <a:srgbClr val="002776"/>
      </a:dk2>
      <a:lt2>
        <a:srgbClr val="CCAFD7"/>
      </a:lt2>
      <a:accent1>
        <a:srgbClr val="009FDA"/>
      </a:accent1>
      <a:accent2>
        <a:srgbClr val="B387C3"/>
      </a:accent2>
      <a:accent3>
        <a:srgbClr val="FFFFFF"/>
      </a:accent3>
      <a:accent4>
        <a:srgbClr val="000000"/>
      </a:accent4>
      <a:accent5>
        <a:srgbClr val="AACDEA"/>
      </a:accent5>
      <a:accent6>
        <a:srgbClr val="A27AB0"/>
      </a:accent6>
      <a:hlink>
        <a:srgbClr val="995FAF"/>
      </a:hlink>
      <a:folHlink>
        <a:srgbClr val="80379B"/>
      </a:folHlink>
    </a:clrScheme>
    <a:fontScheme name="Design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4 1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688700"/>
        </a:accent6>
        <a:hlink>
          <a:srgbClr val="D71F85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4 2">
        <a:dk1>
          <a:srgbClr val="000000"/>
        </a:dk1>
        <a:lt1>
          <a:srgbClr val="FFFFFF"/>
        </a:lt1>
        <a:dk2>
          <a:srgbClr val="002776"/>
        </a:dk2>
        <a:lt2>
          <a:srgbClr val="CCAFD7"/>
        </a:lt2>
        <a:accent1>
          <a:srgbClr val="009FDA"/>
        </a:accent1>
        <a:accent2>
          <a:srgbClr val="B387C3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A27AB0"/>
        </a:accent6>
        <a:hlink>
          <a:srgbClr val="995FAF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4 3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688700"/>
        </a:accent6>
        <a:hlink>
          <a:srgbClr val="D71F85"/>
        </a:hlink>
        <a:folHlink>
          <a:srgbClr val="E98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4 4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688700"/>
        </a:accent6>
        <a:hlink>
          <a:srgbClr val="E983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4 5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E983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D37600"/>
        </a:accent6>
        <a:hlink>
          <a:srgbClr val="7396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4 6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D71F85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C31B78"/>
        </a:accent6>
        <a:hlink>
          <a:srgbClr val="7396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sign 5">
  <a:themeElements>
    <a:clrScheme name="Design 5 2">
      <a:dk1>
        <a:srgbClr val="000000"/>
      </a:dk1>
      <a:lt1>
        <a:srgbClr val="FFFFFF"/>
      </a:lt1>
      <a:dk2>
        <a:srgbClr val="002776"/>
      </a:dk2>
      <a:lt2>
        <a:srgbClr val="CCAFD7"/>
      </a:lt2>
      <a:accent1>
        <a:srgbClr val="009FDA"/>
      </a:accent1>
      <a:accent2>
        <a:srgbClr val="B387C3"/>
      </a:accent2>
      <a:accent3>
        <a:srgbClr val="FFFFFF"/>
      </a:accent3>
      <a:accent4>
        <a:srgbClr val="000000"/>
      </a:accent4>
      <a:accent5>
        <a:srgbClr val="AACDEA"/>
      </a:accent5>
      <a:accent6>
        <a:srgbClr val="A27AB0"/>
      </a:accent6>
      <a:hlink>
        <a:srgbClr val="995FAF"/>
      </a:hlink>
      <a:folHlink>
        <a:srgbClr val="80379B"/>
      </a:folHlink>
    </a:clrScheme>
    <a:fontScheme name="Design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5 1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688700"/>
        </a:accent6>
        <a:hlink>
          <a:srgbClr val="D71F85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5 2">
        <a:dk1>
          <a:srgbClr val="000000"/>
        </a:dk1>
        <a:lt1>
          <a:srgbClr val="FFFFFF"/>
        </a:lt1>
        <a:dk2>
          <a:srgbClr val="002776"/>
        </a:dk2>
        <a:lt2>
          <a:srgbClr val="CCAFD7"/>
        </a:lt2>
        <a:accent1>
          <a:srgbClr val="009FDA"/>
        </a:accent1>
        <a:accent2>
          <a:srgbClr val="B387C3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A27AB0"/>
        </a:accent6>
        <a:hlink>
          <a:srgbClr val="995FAF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5 3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688700"/>
        </a:accent6>
        <a:hlink>
          <a:srgbClr val="D71F85"/>
        </a:hlink>
        <a:folHlink>
          <a:srgbClr val="E98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5 4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688700"/>
        </a:accent6>
        <a:hlink>
          <a:srgbClr val="E983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5 5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E983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D37600"/>
        </a:accent6>
        <a:hlink>
          <a:srgbClr val="7396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5 6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D71F85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C31B78"/>
        </a:accent6>
        <a:hlink>
          <a:srgbClr val="7396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sign 6">
  <a:themeElements>
    <a:clrScheme name="Design 6 2">
      <a:dk1>
        <a:srgbClr val="000000"/>
      </a:dk1>
      <a:lt1>
        <a:srgbClr val="FFFFFF"/>
      </a:lt1>
      <a:dk2>
        <a:srgbClr val="002776"/>
      </a:dk2>
      <a:lt2>
        <a:srgbClr val="CCAFD7"/>
      </a:lt2>
      <a:accent1>
        <a:srgbClr val="009FDA"/>
      </a:accent1>
      <a:accent2>
        <a:srgbClr val="B387C3"/>
      </a:accent2>
      <a:accent3>
        <a:srgbClr val="FFFFFF"/>
      </a:accent3>
      <a:accent4>
        <a:srgbClr val="000000"/>
      </a:accent4>
      <a:accent5>
        <a:srgbClr val="AACDEA"/>
      </a:accent5>
      <a:accent6>
        <a:srgbClr val="A27AB0"/>
      </a:accent6>
      <a:hlink>
        <a:srgbClr val="995FAF"/>
      </a:hlink>
      <a:folHlink>
        <a:srgbClr val="80379B"/>
      </a:folHlink>
    </a:clrScheme>
    <a:fontScheme name="Design 6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6 1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688700"/>
        </a:accent6>
        <a:hlink>
          <a:srgbClr val="D71F85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6 2">
        <a:dk1>
          <a:srgbClr val="000000"/>
        </a:dk1>
        <a:lt1>
          <a:srgbClr val="FFFFFF"/>
        </a:lt1>
        <a:dk2>
          <a:srgbClr val="002776"/>
        </a:dk2>
        <a:lt2>
          <a:srgbClr val="CCAFD7"/>
        </a:lt2>
        <a:accent1>
          <a:srgbClr val="009FDA"/>
        </a:accent1>
        <a:accent2>
          <a:srgbClr val="B387C3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A27AB0"/>
        </a:accent6>
        <a:hlink>
          <a:srgbClr val="995FAF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6 3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688700"/>
        </a:accent6>
        <a:hlink>
          <a:srgbClr val="D71F85"/>
        </a:hlink>
        <a:folHlink>
          <a:srgbClr val="E98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6 4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688700"/>
        </a:accent6>
        <a:hlink>
          <a:srgbClr val="E983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6 5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E98300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D37600"/>
        </a:accent6>
        <a:hlink>
          <a:srgbClr val="7396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6 6">
        <a:dk1>
          <a:srgbClr val="000000"/>
        </a:dk1>
        <a:lt1>
          <a:srgbClr val="FFFFFF"/>
        </a:lt1>
        <a:dk2>
          <a:srgbClr val="002776"/>
        </a:dk2>
        <a:lt2>
          <a:srgbClr val="747678"/>
        </a:lt2>
        <a:accent1>
          <a:srgbClr val="009FDA"/>
        </a:accent1>
        <a:accent2>
          <a:srgbClr val="D71F85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C31B78"/>
        </a:accent6>
        <a:hlink>
          <a:srgbClr val="739600"/>
        </a:hlink>
        <a:folHlink>
          <a:srgbClr val="8037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A4</Template>
  <TotalTime>15</TotalTime>
  <Words>49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PowerPoint template A4</vt:lpstr>
      <vt:lpstr>Design 2</vt:lpstr>
      <vt:lpstr>Design 3</vt:lpstr>
      <vt:lpstr>Design 4</vt:lpstr>
      <vt:lpstr>Design 5</vt:lpstr>
      <vt:lpstr>Design 6</vt:lpstr>
      <vt:lpstr>THE HAYS JOURNAL – PRESTIGIOUS AWARD</vt:lpstr>
    </vt:vector>
  </TitlesOfParts>
  <Company>Hays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HAYS JOURNAL</dc:title>
  <dc:creator>Hays</dc:creator>
  <dc:description>Built by: mediasterling.com</dc:description>
  <cp:lastModifiedBy>Hays</cp:lastModifiedBy>
  <cp:revision>3</cp:revision>
  <dcterms:created xsi:type="dcterms:W3CDTF">2013-11-28T10:38:16Z</dcterms:created>
  <dcterms:modified xsi:type="dcterms:W3CDTF">2013-11-28T12:21:09Z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1.1.0</vt:lpwstr>
  </property>
  <property fmtid="{D5CDD505-2E9C-101B-9397-08002B2CF9AE}" pid="3" name="MS_Client">
    <vt:lpwstr>Hays</vt:lpwstr>
  </property>
</Properties>
</file>